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08">
          <p15:clr>
            <a:srgbClr val="A4A3A4"/>
          </p15:clr>
        </p15:guide>
        <p15:guide id="2" pos="338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08" orient="horz"/>
        <p:guide pos="338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4b8e2608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4b8e2608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4b8e2608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4b8e2608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4b8e2608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4b8e2608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3b42297a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3b42297a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3b42297ab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3b42297ab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3b42297a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3b42297a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3b42297ab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3b42297a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3b42297ab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3b42297ab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149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Mangrove Monitoring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2376425"/>
            <a:ext cx="7086600" cy="11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068850" y="3919300"/>
            <a:ext cx="3006300" cy="6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Ashlesha Vaidya, Sidharth Suresh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81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914400"/>
            <a:ext cx="8520600" cy="34164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Mangroves are trees and shrubs that have adapted to grow in the intertidal zone along subtropical coastlines. Over 80 species of mangroves span the globe. 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700" y="1771025"/>
            <a:ext cx="4471175" cy="297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11700" y="1906050"/>
            <a:ext cx="39675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658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Thay have significant impacts on environmental health</a:t>
            </a:r>
            <a:r>
              <a:rPr lang="en" sz="1800">
                <a:solidFill>
                  <a:schemeClr val="dk2"/>
                </a:solidFill>
              </a:rPr>
              <a:t>: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Carbon sequestration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Reduction in coastal erosion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marR="14088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Shelter for diverse organisms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marR="14088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Soil enrichment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90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Dwarf Mangrove Species Classification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911400"/>
            <a:ext cx="8520600" cy="39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are using drone imagery with machine learning algorithms to classify dwarf mangroves.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Data collection process so far : 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Field data using drones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Process these images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Hand label images</a:t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4572010" y="1811181"/>
            <a:ext cx="4176000" cy="29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342900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158800"/>
            <a:ext cx="4067426" cy="29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204450"/>
            <a:ext cx="8520600" cy="6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Methods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2925" y="1017725"/>
            <a:ext cx="5984925" cy="328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257975" y="4452250"/>
            <a:ext cx="85206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State of the art performance given by CNN with an accuracy of 97-99%.</a:t>
            </a:r>
            <a:endParaRPr sz="1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the problem? 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017725"/>
            <a:ext cx="8520600" cy="17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Neural networks are computationally expensive and require a lot of data.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 not have a lot of labelled data.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407250" y="2688000"/>
            <a:ext cx="76677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Our solution!</a:t>
            </a:r>
            <a:endParaRPr sz="2800"/>
          </a:p>
        </p:txBody>
      </p:sp>
      <p:sp>
        <p:nvSpPr>
          <p:cNvPr id="87" name="Google Shape;87;p17"/>
          <p:cNvSpPr txBox="1"/>
          <p:nvPr/>
        </p:nvSpPr>
        <p:spPr>
          <a:xfrm>
            <a:off x="502250" y="3352975"/>
            <a:ext cx="8196900" cy="14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Use of labelled and unlabelled together - semi supervised machine learning models.</a:t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Cluster then Classify!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277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154250" y="927925"/>
            <a:ext cx="8611200" cy="20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Definition - Grouping of similar data points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Mangrove images have a large variance where pixels of different classes maybe similar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Clustering helps to cluster the pixels in these images (ie. region in the image with mangroves together)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for training the Classification model along with the available labelled data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625" y="3098525"/>
            <a:ext cx="7645374" cy="204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549650"/>
            <a:ext cx="8520600" cy="20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Definition - Predicting the class of a given data poi</a:t>
            </a:r>
            <a:r>
              <a:rPr lang="en"/>
              <a:t>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Given an input image - Perform image segmentation to classify mangroves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Got limited labelled data along with unlabelled data obtained after clustering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Requires less data to train the model compared to Neural Networks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to be used : Support Vector Machines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semi supervised model to classify mangroves as efficiently as possible making use of labelled and unlabelled data together.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 rotWithShape="1">
          <a:blip r:embed="rId3">
            <a:alphaModFix/>
          </a:blip>
          <a:srcRect b="-6621" l="0" r="-16319" t="0"/>
          <a:stretch/>
        </p:blipFill>
        <p:spPr>
          <a:xfrm>
            <a:off x="311700" y="2388799"/>
            <a:ext cx="2726725" cy="227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7050" y="2388800"/>
            <a:ext cx="2330001" cy="19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/>
          <p:nvPr/>
        </p:nvSpPr>
        <p:spPr>
          <a:xfrm>
            <a:off x="3223900" y="3223538"/>
            <a:ext cx="650100" cy="1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